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79" r:id="rId4"/>
    <p:sldId id="280" r:id="rId5"/>
    <p:sldId id="281" r:id="rId6"/>
    <p:sldId id="282" r:id="rId7"/>
    <p:sldId id="278" r:id="rId8"/>
    <p:sldId id="283" r:id="rId9"/>
    <p:sldId id="28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>
      <p:cViewPr varScale="1">
        <p:scale>
          <a:sx n="75" d="100"/>
          <a:sy n="75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E3F58-46AA-4525-B616-CB394BA61F9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BF5F9-3979-4182-BDB0-CB2599D7E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96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B76-33EA-40D4-BF57-9D28CFAFCE3C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23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562-A839-4A2A-A5CE-0D11BDFE7A13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45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F00-D39F-4C5B-8B74-C96C05E51C65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8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463C-B2F5-49EB-8AEF-9CA8D0BC4D59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09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C71-AF49-4CE1-8162-9F3E385D1635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98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AA3B-E878-4CAB-B62C-E51BDD2CCC7C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3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D00D-8649-4C5E-9BD8-0CBDF4569705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23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E413-07CA-4F74-9407-90D70B25D3FF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3705-F227-4CF2-9DD2-AEBB74B631E5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6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0770-3722-4F32-9FEE-BF9D8CA31413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1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3B18-10AD-4EB0-8B8A-15A5A1E28580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49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1078-2089-438A-BD5A-EDC38FE13879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8A5E-2DE8-4057-9B3D-26366E1DE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5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78" y="760324"/>
            <a:ext cx="8713415" cy="54195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736210" y="351706"/>
            <a:ext cx="1403648" cy="22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49239"/>
            <a:ext cx="1403648" cy="488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778" y="4725144"/>
            <a:ext cx="222230" cy="1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7544" y="116632"/>
            <a:ext cx="0" cy="670689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57766"/>
            <a:ext cx="87129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27088" y="2392721"/>
            <a:ext cx="6840760" cy="25545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злоупотребления свободой массовой информации и иные ограничения, связанные с распространением информации в СМИ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00750FF-6ADC-4F06-B7FF-AED4A7B90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109"/>
            <a:ext cx="1540231" cy="1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6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63" y="807017"/>
            <a:ext cx="8713415" cy="60509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36512" y="3717032"/>
            <a:ext cx="5040560" cy="8331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>
                <a:latin typeface="Georgia" pitchFamily="18" charset="0"/>
              </a:rPr>
              <a:t>Спасибо за внимание!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36210" y="351706"/>
            <a:ext cx="1403648" cy="22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778" y="4725144"/>
            <a:ext cx="222230" cy="1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7544" y="116632"/>
            <a:ext cx="0" cy="670689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57766"/>
            <a:ext cx="87129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4392488" cy="542976"/>
          </a:xfrm>
          <a:prstGeom prst="rect">
            <a:avLst/>
          </a:prstGeom>
        </p:spPr>
      </p:pic>
      <p:sp>
        <p:nvSpPr>
          <p:cNvPr id="9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36904" y="6381328"/>
            <a:ext cx="1115616" cy="365125"/>
          </a:xfrm>
        </p:spPr>
        <p:txBody>
          <a:bodyPr/>
          <a:lstStyle/>
          <a:p>
            <a:fld id="{E8868A5E-2DE8-4057-9B3D-26366E1DE4D3}" type="slidenum">
              <a:rPr lang="ru-RU" sz="6000" smtClean="0">
                <a:solidFill>
                  <a:srgbClr val="00B0F0"/>
                </a:solidFill>
                <a:latin typeface="Segoe UI Light" pitchFamily="34" charset="0"/>
              </a:rPr>
              <a:pPr/>
              <a:t>10</a:t>
            </a:fld>
            <a:endParaRPr lang="ru-RU" sz="6000" dirty="0">
              <a:solidFill>
                <a:srgbClr val="00B0F0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8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740352" y="341504"/>
            <a:ext cx="1403648" cy="218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778" y="4725144"/>
            <a:ext cx="222230" cy="1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36904" y="6381328"/>
            <a:ext cx="1115616" cy="365125"/>
          </a:xfrm>
        </p:spPr>
        <p:txBody>
          <a:bodyPr/>
          <a:lstStyle/>
          <a:p>
            <a:fld id="{E8868A5E-2DE8-4057-9B3D-26366E1DE4D3}" type="slidenum">
              <a:rPr lang="ru-RU" sz="6000" smtClean="0">
                <a:solidFill>
                  <a:srgbClr val="00B0F0"/>
                </a:solidFill>
                <a:latin typeface="Segoe UI Light" pitchFamily="34" charset="0"/>
              </a:rPr>
              <a:pPr/>
              <a:t>2</a:t>
            </a:fld>
            <a:endParaRPr lang="ru-RU" sz="6000" dirty="0">
              <a:solidFill>
                <a:srgbClr val="00B0F0"/>
              </a:solidFill>
              <a:latin typeface="Segoe UI Light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7544" y="116632"/>
            <a:ext cx="0" cy="670689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57766"/>
            <a:ext cx="87129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07608F7-5654-4C40-95D1-117E799DD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59587"/>
            <a:ext cx="1540231" cy="1903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71600" y="69269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Сообщение об ограничении распространения среди детей информационной продукции, содержащей негативную информацию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2204864"/>
            <a:ext cx="310809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Радиоканалы/ радиопрограммы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276872"/>
            <a:ext cx="288131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Телеканалы/ телепрограммы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23528" y="3429000"/>
            <a:ext cx="4257675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«без возрастных ограничений»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«старше шести лет»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«старше двенадцати лет»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«старше шестнадцати лет»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«запрещено для детей»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644008" y="3356992"/>
            <a:ext cx="4257675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«0+»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«6+»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«12+»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«16+»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«18+»</a:t>
            </a:r>
          </a:p>
        </p:txBody>
      </p:sp>
    </p:spTree>
    <p:extLst>
      <p:ext uri="{BB962C8B-B14F-4D97-AF65-F5344CB8AC3E}">
        <p14:creationId xmlns:p14="http://schemas.microsoft.com/office/powerpoint/2010/main" xmlns="" val="15528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6511950"/>
            <a:ext cx="8363272" cy="34605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Фрагмент видеоклипа группы "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Zhu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на песню "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Faded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98" t="8175" r="-11" b="10469"/>
          <a:stretch>
            <a:fillRect/>
          </a:stretch>
        </p:blipFill>
        <p:spPr bwMode="auto">
          <a:xfrm>
            <a:off x="0" y="980728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Информация, способная вызвать у детей желание употребить табачные изделия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87" b="11863"/>
          <a:stretch>
            <a:fillRect/>
          </a:stretch>
        </p:blipFill>
        <p:spPr bwMode="auto">
          <a:xfrm>
            <a:off x="0" y="1340768"/>
            <a:ext cx="917261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0728" y="6511950"/>
            <a:ext cx="8363272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видеоклипа группы "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Zhu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 на песню "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Faded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Информация, способная вызвать у детей желание употребить табачные изделия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Информация, способная вызвать у детей желание употребить табачные изделия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96" b="11863"/>
          <a:stretch>
            <a:fillRect/>
          </a:stretch>
        </p:blipFill>
        <p:spPr bwMode="auto">
          <a:xfrm>
            <a:off x="-24038" y="1412776"/>
            <a:ext cx="9168038" cy="418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0728" y="6511950"/>
            <a:ext cx="8363272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видеоклипа группы "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Zhu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 на песню "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Faded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59" t="7955" r="16771" b="9313"/>
          <a:stretch>
            <a:fillRect/>
          </a:stretch>
        </p:blipFill>
        <p:spPr bwMode="auto">
          <a:xfrm>
            <a:off x="107504" y="1844824"/>
            <a:ext cx="4068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050" t="10110" r="27863" b="12502"/>
          <a:stretch>
            <a:fillRect/>
          </a:stretch>
        </p:blipFill>
        <p:spPr bwMode="auto">
          <a:xfrm>
            <a:off x="4211960" y="1844824"/>
            <a:ext cx="48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740352" y="341504"/>
            <a:ext cx="1403648" cy="218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778" y="4725144"/>
            <a:ext cx="222230" cy="1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36904" y="6381328"/>
            <a:ext cx="1115616" cy="365125"/>
          </a:xfrm>
        </p:spPr>
        <p:txBody>
          <a:bodyPr/>
          <a:lstStyle/>
          <a:p>
            <a:fld id="{E8868A5E-2DE8-4057-9B3D-26366E1DE4D3}" type="slidenum">
              <a:rPr lang="ru-RU" sz="6000" smtClean="0">
                <a:solidFill>
                  <a:srgbClr val="00B0F0"/>
                </a:solidFill>
                <a:latin typeface="Segoe UI Light" pitchFamily="34" charset="0"/>
              </a:rPr>
              <a:pPr/>
              <a:t>7</a:t>
            </a:fld>
            <a:endParaRPr lang="ru-RU" sz="6000" dirty="0">
              <a:solidFill>
                <a:srgbClr val="00B0F0"/>
              </a:solidFill>
              <a:latin typeface="Segoe UI Light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7544" y="116632"/>
            <a:ext cx="0" cy="670689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57766"/>
            <a:ext cx="87129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07608F7-5654-4C40-95D1-117E799DD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59587"/>
            <a:ext cx="1540231" cy="190395"/>
          </a:xfrm>
          <a:prstGeom prst="rect">
            <a:avLst/>
          </a:prstGeom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23 часов до 4 часов </a:t>
            </a:r>
            <a:endParaRPr lang="ru-RU" sz="4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1331873" cy="1313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221088"/>
            <a:ext cx="1524001" cy="16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8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соответствие знака информационной продукции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0728" y="6511950"/>
            <a:ext cx="8363272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 l="24163" t="21315" r="23930" b="26182"/>
          <a:stretch>
            <a:fillRect/>
          </a:stretch>
        </p:blipFill>
        <p:spPr bwMode="auto">
          <a:xfrm>
            <a:off x="251520" y="1628800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1844824"/>
            <a:ext cx="648072" cy="36004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4244" t="23241" r="23633" b="27195"/>
          <a:stretch>
            <a:fillRect/>
          </a:stretch>
        </p:blipFill>
        <p:spPr bwMode="auto">
          <a:xfrm>
            <a:off x="4499992" y="3933056"/>
            <a:ext cx="453650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8024" y="4005064"/>
            <a:ext cx="64807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AutoShape 4" descr="ÐÐ°ÑÑÐ¸Ð½ÐºÐ¸ Ð¿Ð¾ Ð·Ð°Ð¿ÑÐ¾ÑÑ 12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ÐÐ°ÑÑÐ¸Ð½ÐºÐ¸ Ð¿Ð¾ Ð·Ð°Ð¿ÑÐ¾ÑÑ 12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13285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740352" y="341504"/>
            <a:ext cx="1403648" cy="218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778" y="4725144"/>
            <a:ext cx="222230" cy="1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36904" y="6381328"/>
            <a:ext cx="1115616" cy="365125"/>
          </a:xfrm>
        </p:spPr>
        <p:txBody>
          <a:bodyPr/>
          <a:lstStyle/>
          <a:p>
            <a:fld id="{E8868A5E-2DE8-4057-9B3D-26366E1DE4D3}" type="slidenum">
              <a:rPr lang="ru-RU" sz="6000" smtClean="0">
                <a:solidFill>
                  <a:srgbClr val="00B0F0"/>
                </a:solidFill>
                <a:latin typeface="Segoe UI Light" pitchFamily="34" charset="0"/>
              </a:rPr>
              <a:pPr/>
              <a:t>9</a:t>
            </a:fld>
            <a:endParaRPr lang="ru-RU" sz="6000" dirty="0">
              <a:solidFill>
                <a:srgbClr val="00B0F0"/>
              </a:solidFill>
              <a:latin typeface="Segoe UI Light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7544" y="116632"/>
            <a:ext cx="0" cy="670689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57766"/>
            <a:ext cx="87129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07608F7-5654-4C40-95D1-117E799DD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59587"/>
            <a:ext cx="1540231" cy="1903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63688" y="620688"/>
            <a:ext cx="574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Запрет рекламы и стимулирования продажи табака, спонсорства табака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556792"/>
            <a:ext cx="5684848" cy="393305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99592" y="5805264"/>
            <a:ext cx="727280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КУРЕНИЕ ВРЕДИТ ВАШЕМУ ЗДОРОВЬЮ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528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190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Фрагмент видеоклипа группы "Zhu" на песню "Faded"</vt:lpstr>
      <vt:lpstr>Информация, способная вызвать у детей желание употребить табачные изделия</vt:lpstr>
      <vt:lpstr>Информация, способная вызвать у детей желание употребить табачные изделия</vt:lpstr>
      <vt:lpstr>Информация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vt:lpstr>
      <vt:lpstr>Слайд 7</vt:lpstr>
      <vt:lpstr>Не соответствие знака информационной продукции</vt:lpstr>
      <vt:lpstr>Слайд 9</vt:lpstr>
      <vt:lpstr>Слайд 10</vt:lpstr>
    </vt:vector>
  </TitlesOfParts>
  <Company>BlackShine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user</cp:lastModifiedBy>
  <cp:revision>176</cp:revision>
  <cp:lastPrinted>2013-05-22T06:05:18Z</cp:lastPrinted>
  <dcterms:created xsi:type="dcterms:W3CDTF">2013-05-11T11:19:40Z</dcterms:created>
  <dcterms:modified xsi:type="dcterms:W3CDTF">2018-04-17T15:53:04Z</dcterms:modified>
</cp:coreProperties>
</file>